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</p:sldIdLst>
  <p:sldSz cx="11880850" cy="810101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4"/>
    <p:restoredTop sz="94713"/>
  </p:normalViewPr>
  <p:slideViewPr>
    <p:cSldViewPr showGuides="1">
      <p:cViewPr varScale="1">
        <p:scale>
          <a:sx n="71" d="100"/>
          <a:sy n="71" d="100"/>
        </p:scale>
        <p:origin x="-1560" y="-96"/>
      </p:cViewPr>
      <p:guideLst>
        <p:guide orient="horz" pos="2552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1066" y="2516568"/>
            <a:ext cx="10098723" cy="17364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82132" y="4590574"/>
            <a:ext cx="8316595" cy="20702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13616" y="324419"/>
            <a:ext cx="2673192" cy="691211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94042" y="324419"/>
            <a:ext cx="7821560" cy="691211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506" y="5205655"/>
            <a:ext cx="10098723" cy="16089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38506" y="3433555"/>
            <a:ext cx="10098723" cy="177209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94046" y="1890240"/>
            <a:ext cx="5247375" cy="53462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39435" y="1890240"/>
            <a:ext cx="5247375" cy="53462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4046" y="1813353"/>
            <a:ext cx="5249439" cy="7557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4046" y="2569072"/>
            <a:ext cx="5249439" cy="46674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035311" y="1813353"/>
            <a:ext cx="5251501" cy="7557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035311" y="2569072"/>
            <a:ext cx="5251501" cy="46674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043" y="322541"/>
            <a:ext cx="3908718" cy="13726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5083" y="322544"/>
            <a:ext cx="6641726" cy="69139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94043" y="1695216"/>
            <a:ext cx="3908718" cy="55413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28730" y="5670709"/>
            <a:ext cx="7128510" cy="669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28730" y="723842"/>
            <a:ext cx="7128510" cy="4860608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28730" y="6340170"/>
            <a:ext cx="7128510" cy="9507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593725" y="323850"/>
            <a:ext cx="10693400" cy="13509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593725" y="1890713"/>
            <a:ext cx="10693400" cy="534511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93725" y="7508875"/>
            <a:ext cx="2771775" cy="430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A5BF348-5F63-4E11-81D8-7CEBE55FE6F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2021/10/11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59238" y="7508875"/>
            <a:ext cx="3762375" cy="430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515350" y="7508875"/>
            <a:ext cx="2771775" cy="430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3" name="Line 65"/>
          <p:cNvSpPr>
            <a:spLocks noChangeShapeType="1"/>
          </p:cNvSpPr>
          <p:nvPr/>
        </p:nvSpPr>
        <p:spPr bwMode="auto">
          <a:xfrm>
            <a:off x="755849" y="3618458"/>
            <a:ext cx="9937104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85" name="Line 77"/>
          <p:cNvSpPr>
            <a:spLocks noChangeShapeType="1"/>
          </p:cNvSpPr>
          <p:nvPr/>
        </p:nvSpPr>
        <p:spPr bwMode="auto">
          <a:xfrm>
            <a:off x="5004321" y="3258418"/>
            <a:ext cx="0" cy="36004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92" name="Line 84"/>
          <p:cNvSpPr>
            <a:spLocks noChangeShapeType="1"/>
          </p:cNvSpPr>
          <p:nvPr/>
        </p:nvSpPr>
        <p:spPr bwMode="auto">
          <a:xfrm flipH="1">
            <a:off x="5004321" y="2610346"/>
            <a:ext cx="0" cy="216347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TextBox 36"/>
          <p:cNvSpPr txBox="1">
            <a:spLocks noChangeAspect="1" noChangeArrowheads="1"/>
          </p:cNvSpPr>
          <p:nvPr/>
        </p:nvSpPr>
        <p:spPr bwMode="auto">
          <a:xfrm>
            <a:off x="4428257" y="1458218"/>
            <a:ext cx="1296144" cy="51723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1300" kern="1200" cap="none" spc="0" normalizeH="0" baseline="0" noProof="0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执行董事</a:t>
            </a:r>
            <a:endParaRPr kumimoji="0" lang="en-US" altLang="zh-CN" sz="13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90" name="TextBox 36"/>
          <p:cNvSpPr txBox="1">
            <a:spLocks noChangeAspect="1" noChangeArrowheads="1"/>
          </p:cNvSpPr>
          <p:nvPr/>
        </p:nvSpPr>
        <p:spPr bwMode="auto">
          <a:xfrm>
            <a:off x="3708177" y="234081"/>
            <a:ext cx="2952328" cy="49205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anchor="ctr" anchorCtr="1"/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1500" kern="1200" cap="none" spc="0" normalizeH="0" baseline="0" noProof="0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北京一商美洁商业有限公司</a:t>
            </a:r>
            <a:endParaRPr kumimoji="0" lang="zh-CN" altLang="en-US" sz="15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88" name="Line 65"/>
          <p:cNvSpPr>
            <a:spLocks noChangeShapeType="1"/>
          </p:cNvSpPr>
          <p:nvPr/>
        </p:nvSpPr>
        <p:spPr bwMode="auto">
          <a:xfrm>
            <a:off x="5004321" y="1962274"/>
            <a:ext cx="0" cy="216024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" name="TextBox 36"/>
          <p:cNvSpPr txBox="1">
            <a:spLocks noChangeAspect="1" noChangeArrowheads="1"/>
          </p:cNvSpPr>
          <p:nvPr/>
        </p:nvSpPr>
        <p:spPr bwMode="auto">
          <a:xfrm>
            <a:off x="2412032" y="4554563"/>
            <a:ext cx="540000" cy="12961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vert="eaVert"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1300" kern="1200" cap="none" spc="0" normalizeH="0" baseline="0" noProof="0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人力资源部</a:t>
            </a:r>
            <a:endParaRPr kumimoji="0" lang="zh-CN" altLang="en-US" sz="13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44" name="Line 119"/>
          <p:cNvSpPr>
            <a:spLocks noChangeShapeType="1"/>
          </p:cNvSpPr>
          <p:nvPr/>
        </p:nvSpPr>
        <p:spPr bwMode="auto">
          <a:xfrm>
            <a:off x="5004321" y="1026170"/>
            <a:ext cx="936104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" name="TextBox 36"/>
          <p:cNvSpPr txBox="1">
            <a:spLocks noChangeAspect="1" noChangeArrowheads="1"/>
          </p:cNvSpPr>
          <p:nvPr/>
        </p:nvSpPr>
        <p:spPr bwMode="auto">
          <a:xfrm>
            <a:off x="4428257" y="2826369"/>
            <a:ext cx="1296144" cy="468491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副总经理</a:t>
            </a:r>
          </a:p>
        </p:txBody>
      </p:sp>
      <p:grpSp>
        <p:nvGrpSpPr>
          <p:cNvPr id="2089" name="组合 163"/>
          <p:cNvGrpSpPr/>
          <p:nvPr/>
        </p:nvGrpSpPr>
        <p:grpSpPr>
          <a:xfrm>
            <a:off x="4356248" y="3618458"/>
            <a:ext cx="1836146" cy="2232250"/>
            <a:chOff x="4225345" y="3473805"/>
            <a:chExt cx="1836090" cy="2232485"/>
          </a:xfrm>
        </p:grpSpPr>
        <p:sp>
          <p:nvSpPr>
            <p:cNvPr id="116" name="TextBox 36"/>
            <p:cNvSpPr txBox="1">
              <a:spLocks noChangeAspect="1" noChangeArrowheads="1"/>
            </p:cNvSpPr>
            <p:nvPr/>
          </p:nvSpPr>
          <p:spPr bwMode="auto">
            <a:xfrm>
              <a:off x="4225345" y="4410008"/>
              <a:ext cx="504041" cy="1296282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市场部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19" name="TextBox 36"/>
            <p:cNvSpPr txBox="1">
              <a:spLocks noChangeAspect="1" noChangeArrowheads="1"/>
            </p:cNvSpPr>
            <p:nvPr/>
          </p:nvSpPr>
          <p:spPr bwMode="auto">
            <a:xfrm>
              <a:off x="5521451" y="4410008"/>
              <a:ext cx="539984" cy="1296280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计算机中心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22" name="Line 77"/>
            <p:cNvSpPr>
              <a:spLocks noChangeShapeType="1"/>
            </p:cNvSpPr>
            <p:nvPr/>
          </p:nvSpPr>
          <p:spPr bwMode="auto">
            <a:xfrm>
              <a:off x="4522043" y="3473805"/>
              <a:ext cx="0" cy="936650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Line 77"/>
            <p:cNvSpPr>
              <a:spLocks noChangeShapeType="1"/>
            </p:cNvSpPr>
            <p:nvPr/>
          </p:nvSpPr>
          <p:spPr bwMode="auto">
            <a:xfrm flipH="1">
              <a:off x="5161422" y="3473805"/>
              <a:ext cx="0" cy="936203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TextBox 36"/>
            <p:cNvSpPr txBox="1">
              <a:spLocks noChangeAspect="1" noChangeArrowheads="1"/>
            </p:cNvSpPr>
            <p:nvPr/>
          </p:nvSpPr>
          <p:spPr bwMode="auto">
            <a:xfrm>
              <a:off x="4873398" y="4410008"/>
              <a:ext cx="539984" cy="1281597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物流管理部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</p:grpSp>
      <p:grpSp>
        <p:nvGrpSpPr>
          <p:cNvPr id="2091" name="组合 136"/>
          <p:cNvGrpSpPr/>
          <p:nvPr/>
        </p:nvGrpSpPr>
        <p:grpSpPr>
          <a:xfrm>
            <a:off x="3060105" y="3618458"/>
            <a:ext cx="1152128" cy="2232249"/>
            <a:chOff x="1664834" y="3334541"/>
            <a:chExt cx="1057701" cy="1849572"/>
          </a:xfrm>
        </p:grpSpPr>
        <p:sp>
          <p:nvSpPr>
            <p:cNvPr id="129" name="Line 77"/>
            <p:cNvSpPr>
              <a:spLocks noChangeShapeType="1"/>
            </p:cNvSpPr>
            <p:nvPr/>
          </p:nvSpPr>
          <p:spPr bwMode="auto">
            <a:xfrm>
              <a:off x="1929259" y="3334541"/>
              <a:ext cx="1" cy="775627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TextBox 36"/>
            <p:cNvSpPr txBox="1">
              <a:spLocks noChangeAspect="1" noChangeArrowheads="1"/>
            </p:cNvSpPr>
            <p:nvPr/>
          </p:nvSpPr>
          <p:spPr bwMode="auto">
            <a:xfrm>
              <a:off x="1664834" y="4110167"/>
              <a:ext cx="494985" cy="1073944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财务部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24" name="TextBox 36"/>
            <p:cNvSpPr txBox="1">
              <a:spLocks noChangeAspect="1" noChangeArrowheads="1"/>
            </p:cNvSpPr>
            <p:nvPr/>
          </p:nvSpPr>
          <p:spPr bwMode="auto">
            <a:xfrm>
              <a:off x="2259791" y="4110168"/>
              <a:ext cx="462744" cy="1073945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审计部</a:t>
              </a:r>
            </a:p>
          </p:txBody>
        </p:sp>
        <p:sp>
          <p:nvSpPr>
            <p:cNvPr id="127" name="Line 77"/>
            <p:cNvSpPr>
              <a:spLocks noChangeShapeType="1"/>
            </p:cNvSpPr>
            <p:nvPr/>
          </p:nvSpPr>
          <p:spPr bwMode="auto">
            <a:xfrm flipH="1">
              <a:off x="2524216" y="3334542"/>
              <a:ext cx="0" cy="775627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9" name="TextBox 36"/>
          <p:cNvSpPr txBox="1">
            <a:spLocks noChangeAspect="1" noChangeArrowheads="1"/>
          </p:cNvSpPr>
          <p:nvPr/>
        </p:nvSpPr>
        <p:spPr bwMode="auto">
          <a:xfrm>
            <a:off x="1763961" y="4554561"/>
            <a:ext cx="540000" cy="13114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vert="eaVert"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lang="zh-CN" altLang="en-US" sz="13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党群工作部</a:t>
            </a:r>
            <a:endParaRPr kumimoji="0" lang="zh-CN" altLang="en-US" sz="13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94" name="TextBox 36"/>
          <p:cNvSpPr txBox="1">
            <a:spLocks noChangeAspect="1" noChangeArrowheads="1"/>
          </p:cNvSpPr>
          <p:nvPr/>
        </p:nvSpPr>
        <p:spPr bwMode="auto">
          <a:xfrm>
            <a:off x="4428257" y="2178298"/>
            <a:ext cx="1296142" cy="43204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总经理</a:t>
            </a:r>
          </a:p>
        </p:txBody>
      </p:sp>
      <p:sp>
        <p:nvSpPr>
          <p:cNvPr id="118" name="Line 79"/>
          <p:cNvSpPr>
            <a:spLocks noChangeShapeType="1"/>
          </p:cNvSpPr>
          <p:nvPr/>
        </p:nvSpPr>
        <p:spPr bwMode="auto">
          <a:xfrm>
            <a:off x="5004321" y="738138"/>
            <a:ext cx="0" cy="720081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97" name="组合 163"/>
          <p:cNvGrpSpPr/>
          <p:nvPr/>
        </p:nvGrpSpPr>
        <p:grpSpPr>
          <a:xfrm>
            <a:off x="6300465" y="3618458"/>
            <a:ext cx="2376262" cy="2232248"/>
            <a:chOff x="4153341" y="3115216"/>
            <a:chExt cx="2376186" cy="2229180"/>
          </a:xfrm>
        </p:grpSpPr>
        <p:sp>
          <p:nvSpPr>
            <p:cNvPr id="150" name="TextBox 36"/>
            <p:cNvSpPr txBox="1">
              <a:spLocks noChangeAspect="1" noChangeArrowheads="1"/>
            </p:cNvSpPr>
            <p:nvPr/>
          </p:nvSpPr>
          <p:spPr bwMode="auto">
            <a:xfrm>
              <a:off x="4153341" y="4050033"/>
              <a:ext cx="504040" cy="129436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母婴事业部</a:t>
              </a:r>
            </a:p>
          </p:txBody>
        </p:sp>
        <p:sp>
          <p:nvSpPr>
            <p:cNvPr id="151" name="TextBox 36"/>
            <p:cNvSpPr txBox="1">
              <a:spLocks noChangeAspect="1" noChangeArrowheads="1"/>
            </p:cNvSpPr>
            <p:nvPr/>
          </p:nvSpPr>
          <p:spPr bwMode="auto">
            <a:xfrm>
              <a:off x="5305432" y="4050033"/>
              <a:ext cx="576046" cy="129436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洗化事业部</a:t>
              </a:r>
            </a:p>
          </p:txBody>
        </p:sp>
        <p:sp>
          <p:nvSpPr>
            <p:cNvPr id="155" name="Line 84"/>
            <p:cNvSpPr>
              <a:spLocks noChangeShapeType="1"/>
            </p:cNvSpPr>
            <p:nvPr/>
          </p:nvSpPr>
          <p:spPr bwMode="auto">
            <a:xfrm flipH="1">
              <a:off x="5593455" y="3115216"/>
              <a:ext cx="0" cy="934818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6" name="Line 77"/>
            <p:cNvSpPr>
              <a:spLocks noChangeShapeType="1"/>
            </p:cNvSpPr>
            <p:nvPr/>
          </p:nvSpPr>
          <p:spPr bwMode="auto">
            <a:xfrm flipH="1">
              <a:off x="5017407" y="3115216"/>
              <a:ext cx="0" cy="934817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7" name="TextBox 36"/>
            <p:cNvSpPr txBox="1">
              <a:spLocks noChangeAspect="1" noChangeArrowheads="1"/>
            </p:cNvSpPr>
            <p:nvPr/>
          </p:nvSpPr>
          <p:spPr bwMode="auto">
            <a:xfrm>
              <a:off x="4729385" y="4050033"/>
              <a:ext cx="504040" cy="129436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电</a:t>
              </a: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商运营中心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58" name="TextBox 36"/>
            <p:cNvSpPr txBox="1">
              <a:spLocks noChangeAspect="1" noChangeArrowheads="1"/>
            </p:cNvSpPr>
            <p:nvPr/>
          </p:nvSpPr>
          <p:spPr bwMode="auto">
            <a:xfrm>
              <a:off x="5953482" y="4050033"/>
              <a:ext cx="576045" cy="129436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美妆事业</a:t>
              </a: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部欧莱雅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59" name="Line 84"/>
            <p:cNvSpPr>
              <a:spLocks noChangeShapeType="1"/>
            </p:cNvSpPr>
            <p:nvPr/>
          </p:nvSpPr>
          <p:spPr bwMode="auto">
            <a:xfrm flipH="1">
              <a:off x="6169498" y="3115216"/>
              <a:ext cx="0" cy="946362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47" name="组合 163"/>
          <p:cNvGrpSpPr/>
          <p:nvPr/>
        </p:nvGrpSpPr>
        <p:grpSpPr>
          <a:xfrm>
            <a:off x="8748737" y="3618458"/>
            <a:ext cx="2160240" cy="2232248"/>
            <a:chOff x="4155751" y="3395893"/>
            <a:chExt cx="2123995" cy="2013455"/>
          </a:xfrm>
        </p:grpSpPr>
        <p:sp>
          <p:nvSpPr>
            <p:cNvPr id="149" name="TextBox 36"/>
            <p:cNvSpPr txBox="1">
              <a:spLocks noChangeAspect="1" noChangeArrowheads="1"/>
            </p:cNvSpPr>
            <p:nvPr/>
          </p:nvSpPr>
          <p:spPr bwMode="auto">
            <a:xfrm>
              <a:off x="4155751" y="4240245"/>
              <a:ext cx="495599" cy="116910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鞍山分公司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60" name="TextBox 36"/>
            <p:cNvSpPr txBox="1">
              <a:spLocks noChangeAspect="1" noChangeArrowheads="1"/>
            </p:cNvSpPr>
            <p:nvPr/>
          </p:nvSpPr>
          <p:spPr bwMode="auto">
            <a:xfrm>
              <a:off x="5217748" y="4240245"/>
              <a:ext cx="491153" cy="116910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营口分公司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61" name="Line 77"/>
            <p:cNvSpPr>
              <a:spLocks noChangeShapeType="1"/>
            </p:cNvSpPr>
            <p:nvPr/>
          </p:nvSpPr>
          <p:spPr bwMode="auto">
            <a:xfrm>
              <a:off x="4368150" y="3395893"/>
              <a:ext cx="2410" cy="869868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3" name="Line 77"/>
            <p:cNvSpPr>
              <a:spLocks noChangeShapeType="1"/>
            </p:cNvSpPr>
            <p:nvPr/>
          </p:nvSpPr>
          <p:spPr bwMode="auto">
            <a:xfrm>
              <a:off x="4934549" y="3395893"/>
              <a:ext cx="6351" cy="881411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" name="TextBox 36"/>
            <p:cNvSpPr txBox="1">
              <a:spLocks noChangeAspect="1" noChangeArrowheads="1"/>
            </p:cNvSpPr>
            <p:nvPr/>
          </p:nvSpPr>
          <p:spPr bwMode="auto">
            <a:xfrm>
              <a:off x="4722150" y="4240245"/>
              <a:ext cx="424799" cy="116910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盘锦分公司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65" name="TextBox 36"/>
            <p:cNvSpPr txBox="1">
              <a:spLocks noChangeAspect="1" noChangeArrowheads="1"/>
            </p:cNvSpPr>
            <p:nvPr/>
          </p:nvSpPr>
          <p:spPr bwMode="auto">
            <a:xfrm>
              <a:off x="5797490" y="4240245"/>
              <a:ext cx="482256" cy="1169103"/>
            </a:xfrm>
            <a:prstGeom prst="rect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miter lim="800000"/>
            </a:ln>
          </p:spPr>
          <p:txBody>
            <a:bodyPr vert="eaVert" anchor="ctr" anchorCtr="1"/>
            <a:lstStyle/>
            <a:p>
              <a:pPr marR="0" defTabSz="914400">
                <a:buClrTx/>
                <a:buSzTx/>
                <a:buFontTx/>
                <a:buNone/>
                <a:defRPr/>
              </a:pPr>
              <a:r>
                <a:rPr kumimoji="0" lang="zh-CN" altLang="en-US" sz="1300" kern="1200" cap="none" spc="0" normalizeH="0" baseline="0" noProof="0" dirty="0" smtClean="0">
                  <a:latin typeface="楷体_GB2312" panose="02010609030101010101" pitchFamily="49" charset="-122"/>
                  <a:ea typeface="楷体_GB2312" panose="02010609030101010101" pitchFamily="49" charset="-122"/>
                  <a:cs typeface="+mn-cs"/>
                </a:rPr>
                <a:t>天津分公司</a:t>
              </a:r>
              <a:endParaRPr kumimoji="0" lang="zh-CN" altLang="en-US" sz="1300" kern="1200" cap="none" spc="0" normalizeH="0" baseline="0" noProof="0" dirty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66" name="Line 84"/>
            <p:cNvSpPr>
              <a:spLocks noChangeShapeType="1"/>
            </p:cNvSpPr>
            <p:nvPr/>
          </p:nvSpPr>
          <p:spPr bwMode="auto">
            <a:xfrm flipH="1">
              <a:off x="6067345" y="3395894"/>
              <a:ext cx="1" cy="844352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67" name="Line 79"/>
          <p:cNvSpPr>
            <a:spLocks noChangeShapeType="1"/>
          </p:cNvSpPr>
          <p:nvPr/>
        </p:nvSpPr>
        <p:spPr bwMode="auto">
          <a:xfrm>
            <a:off x="755849" y="3618458"/>
            <a:ext cx="0" cy="93732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9" name="TextBox 36"/>
          <p:cNvSpPr txBox="1">
            <a:spLocks noChangeAspect="1" noChangeArrowheads="1"/>
          </p:cNvSpPr>
          <p:nvPr/>
        </p:nvSpPr>
        <p:spPr bwMode="auto">
          <a:xfrm>
            <a:off x="1115888" y="4554562"/>
            <a:ext cx="540000" cy="129343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vert="eaVert"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lang="zh-CN" altLang="en-US" sz="13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办公室</a:t>
            </a:r>
            <a:endParaRPr kumimoji="0" lang="zh-CN" altLang="en-US" sz="13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70" name="Line 119"/>
          <p:cNvSpPr>
            <a:spLocks noChangeShapeType="1"/>
          </p:cNvSpPr>
          <p:nvPr/>
        </p:nvSpPr>
        <p:spPr bwMode="auto">
          <a:xfrm>
            <a:off x="4068217" y="1242194"/>
            <a:ext cx="936104" cy="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2" name="TextBox 171"/>
          <p:cNvSpPr txBox="1"/>
          <p:nvPr/>
        </p:nvSpPr>
        <p:spPr bwMode="auto">
          <a:xfrm>
            <a:off x="2628057" y="1098178"/>
            <a:ext cx="1440160" cy="29238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zh-CN" altLang="en-US" sz="13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监事</a:t>
            </a:r>
            <a:endParaRPr lang="zh-CN" altLang="en-US" sz="13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3" name="TextBox 172"/>
          <p:cNvSpPr txBox="1"/>
          <p:nvPr/>
        </p:nvSpPr>
        <p:spPr bwMode="auto">
          <a:xfrm>
            <a:off x="5940425" y="954162"/>
            <a:ext cx="2016224" cy="29238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zh-CN" altLang="en-US" sz="1300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党支部委员会</a:t>
            </a:r>
            <a:endParaRPr lang="zh-CN" altLang="en-US" sz="13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74" name="Line 79"/>
          <p:cNvSpPr>
            <a:spLocks noChangeShapeType="1"/>
          </p:cNvSpPr>
          <p:nvPr/>
        </p:nvSpPr>
        <p:spPr bwMode="auto">
          <a:xfrm>
            <a:off x="1331913" y="3618458"/>
            <a:ext cx="0" cy="93732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6" name="Line 79"/>
          <p:cNvSpPr>
            <a:spLocks noChangeShapeType="1"/>
          </p:cNvSpPr>
          <p:nvPr/>
        </p:nvSpPr>
        <p:spPr bwMode="auto">
          <a:xfrm>
            <a:off x="1979985" y="3618458"/>
            <a:ext cx="0" cy="937320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7" name="Line 79"/>
          <p:cNvSpPr>
            <a:spLocks noChangeShapeType="1"/>
          </p:cNvSpPr>
          <p:nvPr/>
        </p:nvSpPr>
        <p:spPr bwMode="auto">
          <a:xfrm>
            <a:off x="2628057" y="3618458"/>
            <a:ext cx="0" cy="936104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1" name="Line 79"/>
          <p:cNvSpPr>
            <a:spLocks noChangeShapeType="1"/>
          </p:cNvSpPr>
          <p:nvPr/>
        </p:nvSpPr>
        <p:spPr bwMode="auto">
          <a:xfrm flipH="1">
            <a:off x="6588497" y="3618458"/>
            <a:ext cx="0" cy="936104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2" name="Line 79"/>
          <p:cNvSpPr>
            <a:spLocks noChangeShapeType="1"/>
          </p:cNvSpPr>
          <p:nvPr/>
        </p:nvSpPr>
        <p:spPr bwMode="auto">
          <a:xfrm>
            <a:off x="5940425" y="3618458"/>
            <a:ext cx="0" cy="936104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" name="TextBox 36"/>
          <p:cNvSpPr txBox="1">
            <a:spLocks noChangeAspect="1" noChangeArrowheads="1"/>
          </p:cNvSpPr>
          <p:nvPr/>
        </p:nvSpPr>
        <p:spPr bwMode="auto">
          <a:xfrm>
            <a:off x="467817" y="4554562"/>
            <a:ext cx="540000" cy="13114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vert="eaVert" anchor="ctr" anchorCtr="1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1300" kern="1200" cap="none" spc="0" normalizeH="0" baseline="0" noProof="0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安保物业部</a:t>
            </a:r>
            <a:endParaRPr kumimoji="0" lang="zh-CN" altLang="en-US" sz="1300" kern="1200" cap="none" spc="0" normalizeH="0" baseline="0" noProof="0" dirty="0"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94" name="Line 77"/>
          <p:cNvSpPr>
            <a:spLocks noChangeShapeType="1"/>
          </p:cNvSpPr>
          <p:nvPr/>
        </p:nvSpPr>
        <p:spPr bwMode="auto">
          <a:xfrm>
            <a:off x="10116890" y="3618458"/>
            <a:ext cx="0" cy="936104"/>
          </a:xfrm>
          <a:prstGeom prst="lin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>
          <a:solidFill>
            <a:schemeClr val="tx2">
              <a:lumMod val="60000"/>
              <a:lumOff val="40000"/>
            </a:schemeClr>
          </a:solidFill>
          <a:round/>
        </a:ln>
      </a:spPr>
      <a:bodyPr/>
      <a:lstStyle>
        <a:defPPr>
          <a:defRPr sz="1200"/>
        </a:defPPr>
      </a:lst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38100">
          <a:solidFill>
            <a:schemeClr val="tx2">
              <a:lumMod val="60000"/>
              <a:lumOff val="40000"/>
            </a:schemeClr>
          </a:solidFill>
          <a:miter lim="800000"/>
        </a:ln>
      </a:spPr>
      <a:bodyPr/>
      <a:lstStyle>
        <a:defPPr>
          <a:defRPr sz="1200" dirty="0">
            <a:latin typeface="楷体_GB2312" panose="02010609030101010101" pitchFamily="49" charset="-122"/>
            <a:ea typeface="楷体_GB2312" panose="0201060903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53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HR-01</cp:lastModifiedBy>
  <cp:revision>154</cp:revision>
  <dcterms:created xsi:type="dcterms:W3CDTF">2021-10-11T02:33:28Z</dcterms:created>
  <dcterms:modified xsi:type="dcterms:W3CDTF">2021-10-11T05:58:04Z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CDAD947C6FAD4BE3A893A788E635176A</vt:lpwstr>
  </property>
  <property fmtid="{D5CDD505-2E9C-101B-9397-08002B2CF9AE}" pid="3" name="KSOProductBuildVer">
    <vt:lpwstr>2052-11.1.0.10938</vt:lpwstr>
  </property>
</Properties>
</file>